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34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10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303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8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36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7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03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63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62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954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781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0BE50-CD08-409E-ABD6-AF774BA7AE7B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017A8-4CDE-494B-9A9D-C2BCD662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67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ritannic Bold" pitchFamily="34" charset="0"/>
              </a:rPr>
              <a:t>René Descartes</a:t>
            </a:r>
            <a:endParaRPr lang="en-US" sz="72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8" r="25420"/>
          <a:stretch/>
        </p:blipFill>
        <p:spPr bwMode="auto">
          <a:xfrm>
            <a:off x="466165" y="2133600"/>
            <a:ext cx="333487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91000" y="2209800"/>
            <a:ext cx="4572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Britannic Bold" pitchFamily="34" charset="0"/>
              </a:rPr>
              <a:t>Il a </a:t>
            </a:r>
            <a:r>
              <a:rPr lang="en-US" sz="5400" dirty="0" err="1" smtClean="0">
                <a:latin typeface="Britannic Bold" pitchFamily="34" charset="0"/>
              </a:rPr>
              <a:t>été</a:t>
            </a:r>
            <a:r>
              <a:rPr lang="en-US" sz="5400" dirty="0" smtClean="0">
                <a:latin typeface="Britannic Bold" pitchFamily="34" charset="0"/>
              </a:rPr>
              <a:t> un philosophe </a:t>
            </a:r>
            <a:r>
              <a:rPr lang="en-US" sz="5400" dirty="0" err="1" smtClean="0">
                <a:latin typeface="Britannic Bold" pitchFamily="34" charset="0"/>
              </a:rPr>
              <a:t>français</a:t>
            </a:r>
            <a:r>
              <a:rPr lang="en-US" sz="5400" dirty="0" smtClean="0">
                <a:latin typeface="Britannic Bold" pitchFamily="34" charset="0"/>
              </a:rPr>
              <a:t>.</a:t>
            </a:r>
            <a:endParaRPr lang="en-US" sz="54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9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ritannic Bold" pitchFamily="34" charset="0"/>
              </a:rPr>
              <a:t>René Descartes</a:t>
            </a:r>
            <a:endParaRPr lang="en-US" sz="72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8" r="25420"/>
          <a:stretch/>
        </p:blipFill>
        <p:spPr bwMode="auto">
          <a:xfrm>
            <a:off x="466165" y="2133600"/>
            <a:ext cx="333487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37212" y="1918662"/>
            <a:ext cx="4572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Il est considéré comme le « père » de philosophie moderne.</a:t>
            </a:r>
            <a:endParaRPr lang="fr-FR" sz="44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43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ritannic Bold" pitchFamily="34" charset="0"/>
              </a:rPr>
              <a:t>René Descartes</a:t>
            </a:r>
            <a:endParaRPr lang="en-US" sz="72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7212" y="2514600"/>
            <a:ext cx="457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itannic Bold" pitchFamily="34" charset="0"/>
              </a:rPr>
              <a:t>Il a inventé le system de coordonnées.</a:t>
            </a:r>
            <a:endParaRPr lang="fr-FR" sz="4400" dirty="0">
              <a:latin typeface="Britannic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24" y="1905000"/>
            <a:ext cx="3917576" cy="383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24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ritannic Bold" pitchFamily="34" charset="0"/>
              </a:rPr>
              <a:t>René Descartes</a:t>
            </a:r>
            <a:endParaRPr lang="en-US" sz="72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8" r="25420"/>
          <a:stretch/>
        </p:blipFill>
        <p:spPr bwMode="auto">
          <a:xfrm>
            <a:off x="466165" y="2133600"/>
            <a:ext cx="333487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91000" y="1949440"/>
            <a:ext cx="457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Britannic Bold" pitchFamily="34" charset="0"/>
              </a:rPr>
              <a:t>-Il </a:t>
            </a:r>
            <a:r>
              <a:rPr lang="en-US" sz="5400" dirty="0" err="1" smtClean="0">
                <a:latin typeface="Britannic Bold" pitchFamily="34" charset="0"/>
              </a:rPr>
              <a:t>est</a:t>
            </a:r>
            <a:r>
              <a:rPr lang="en-US" sz="5400" dirty="0" smtClean="0">
                <a:latin typeface="Britannic Bold" pitchFamily="34" charset="0"/>
              </a:rPr>
              <a:t> né en 1596</a:t>
            </a:r>
          </a:p>
          <a:p>
            <a:pPr algn="ctr"/>
            <a:r>
              <a:rPr lang="en-US" sz="5400" dirty="0" smtClean="0">
                <a:latin typeface="Britannic Bold" pitchFamily="34" charset="0"/>
              </a:rPr>
              <a:t>-Il </a:t>
            </a:r>
            <a:r>
              <a:rPr lang="en-US" sz="5400" dirty="0" err="1" smtClean="0">
                <a:latin typeface="Britannic Bold" pitchFamily="34" charset="0"/>
              </a:rPr>
              <a:t>est</a:t>
            </a:r>
            <a:r>
              <a:rPr lang="en-US" sz="5400" dirty="0" smtClean="0">
                <a:latin typeface="Britannic Bold" pitchFamily="34" charset="0"/>
              </a:rPr>
              <a:t> mort en 1650</a:t>
            </a:r>
            <a:endParaRPr lang="en-US" sz="54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50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ritannic Bold" pitchFamily="34" charset="0"/>
              </a:rPr>
              <a:t>René Descartes</a:t>
            </a:r>
            <a:endParaRPr lang="en-US" sz="72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8" r="25420"/>
          <a:stretch/>
        </p:blipFill>
        <p:spPr bwMode="auto">
          <a:xfrm>
            <a:off x="466165" y="2133600"/>
            <a:ext cx="333487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82035" y="2438400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Britannic Bold" pitchFamily="34" charset="0"/>
              </a:rPr>
              <a:t>Sa citation la plus célèbre?</a:t>
            </a:r>
            <a:endParaRPr lang="en-US" sz="54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5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Britannic Bold" pitchFamily="34" charset="0"/>
              </a:rPr>
              <a:t>René Descartes</a:t>
            </a:r>
            <a:endParaRPr lang="en-US" sz="72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8" r="25420"/>
          <a:stretch/>
        </p:blipFill>
        <p:spPr bwMode="auto">
          <a:xfrm>
            <a:off x="466165" y="2133600"/>
            <a:ext cx="333487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82035" y="2438400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Britannic Bold" pitchFamily="34" charset="0"/>
              </a:rPr>
              <a:t>Je </a:t>
            </a:r>
            <a:r>
              <a:rPr lang="en-US" sz="5400" dirty="0" err="1" smtClean="0">
                <a:latin typeface="Britannic Bold" pitchFamily="34" charset="0"/>
              </a:rPr>
              <a:t>pense</a:t>
            </a:r>
            <a:r>
              <a:rPr lang="en-US" sz="5400" dirty="0" smtClean="0">
                <a:latin typeface="Britannic Bold" pitchFamily="34" charset="0"/>
              </a:rPr>
              <a:t>, </a:t>
            </a:r>
            <a:r>
              <a:rPr lang="en-US" sz="5400" dirty="0" err="1" smtClean="0">
                <a:latin typeface="Britannic Bold" pitchFamily="34" charset="0"/>
              </a:rPr>
              <a:t>donc</a:t>
            </a:r>
            <a:r>
              <a:rPr lang="en-US" sz="5400" dirty="0" smtClean="0">
                <a:latin typeface="Britannic Bold" pitchFamily="34" charset="0"/>
              </a:rPr>
              <a:t> je </a:t>
            </a:r>
            <a:r>
              <a:rPr lang="en-US" sz="5400" dirty="0" err="1" smtClean="0">
                <a:latin typeface="Britannic Bold" pitchFamily="34" charset="0"/>
              </a:rPr>
              <a:t>suis</a:t>
            </a:r>
            <a:r>
              <a:rPr lang="en-US" sz="5400" dirty="0" smtClean="0">
                <a:latin typeface="Britannic Bold" pitchFamily="34" charset="0"/>
              </a:rPr>
              <a:t>.</a:t>
            </a:r>
            <a:endParaRPr lang="en-US" sz="54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01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81534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Britannic Bold" pitchFamily="34" charset="0"/>
              </a:rPr>
              <a:t>Create a bumper sticker using a regular </a:t>
            </a:r>
            <a:r>
              <a:rPr lang="en-US" sz="5400" dirty="0" err="1" smtClean="0">
                <a:latin typeface="Britannic Bold" pitchFamily="34" charset="0"/>
              </a:rPr>
              <a:t>er</a:t>
            </a:r>
            <a:r>
              <a:rPr lang="en-US" sz="5400" dirty="0" smtClean="0">
                <a:latin typeface="Britannic Bold" pitchFamily="34" charset="0"/>
              </a:rPr>
              <a:t>, </a:t>
            </a:r>
            <a:r>
              <a:rPr lang="en-US" sz="5400" dirty="0" err="1" smtClean="0">
                <a:latin typeface="Britannic Bold" pitchFamily="34" charset="0"/>
              </a:rPr>
              <a:t>ir</a:t>
            </a:r>
            <a:r>
              <a:rPr lang="en-US" sz="5400" dirty="0" smtClean="0">
                <a:latin typeface="Britannic Bold" pitchFamily="34" charset="0"/>
              </a:rPr>
              <a:t>, or re verb to sum up who you are.</a:t>
            </a:r>
          </a:p>
          <a:p>
            <a:pPr algn="ctr"/>
            <a:endParaRPr lang="en-US" sz="5400" dirty="0">
              <a:latin typeface="Britannic Bold" pitchFamily="34" charset="0"/>
            </a:endParaRPr>
          </a:p>
          <a:p>
            <a:pPr algn="ctr"/>
            <a:r>
              <a:rPr lang="en-US" sz="5400" dirty="0" smtClean="0">
                <a:latin typeface="Britannic Bold" pitchFamily="34" charset="0"/>
              </a:rPr>
              <a:t>Ex: Je </a:t>
            </a:r>
            <a:r>
              <a:rPr lang="en-US" sz="5400" dirty="0" err="1" smtClean="0">
                <a:latin typeface="Britannic Bold" pitchFamily="34" charset="0"/>
              </a:rPr>
              <a:t>joue</a:t>
            </a:r>
            <a:r>
              <a:rPr lang="en-US" sz="5400" dirty="0" smtClean="0">
                <a:latin typeface="Britannic Bold" pitchFamily="34" charset="0"/>
              </a:rPr>
              <a:t> au tennis, </a:t>
            </a:r>
            <a:r>
              <a:rPr lang="en-US" sz="5400" dirty="0" err="1" smtClean="0">
                <a:latin typeface="Britannic Bold" pitchFamily="34" charset="0"/>
              </a:rPr>
              <a:t>donc</a:t>
            </a:r>
            <a:r>
              <a:rPr lang="en-US" sz="5400" dirty="0" smtClean="0">
                <a:latin typeface="Britannic Bold" pitchFamily="34" charset="0"/>
              </a:rPr>
              <a:t> je </a:t>
            </a:r>
            <a:r>
              <a:rPr lang="en-US" sz="5400" dirty="0" err="1" smtClean="0">
                <a:latin typeface="Britannic Bold" pitchFamily="34" charset="0"/>
              </a:rPr>
              <a:t>suis</a:t>
            </a:r>
            <a:r>
              <a:rPr lang="en-US" sz="5400" dirty="0" smtClean="0">
                <a:latin typeface="Britannic Bold" pitchFamily="34" charset="0"/>
              </a:rPr>
              <a:t>.</a:t>
            </a:r>
            <a:endParaRPr lang="en-US" sz="54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6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90</Words>
  <Application>Microsoft Office PowerPoint</Application>
  <PresentationFormat>On-screen Show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2012-10-18T16:14:56Z</dcterms:created>
  <dcterms:modified xsi:type="dcterms:W3CDTF">2012-10-18T16:23:55Z</dcterms:modified>
</cp:coreProperties>
</file>